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942CF9-2E5E-43B1-9A89-F5DC764238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006E52-1077-457D-B857-9253DA2A7029}" type="datetimeFigureOut">
              <a:rPr lang="en-US" smtClean="0"/>
              <a:t>9/25/2019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smtClean="0"/>
              <a:t>مفهوم الجودة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7924800" cy="5257800"/>
          </a:xfrm>
        </p:spPr>
      </p:pic>
    </p:spTree>
    <p:extLst>
      <p:ext uri="{BB962C8B-B14F-4D97-AF65-F5344CB8AC3E}">
        <p14:creationId xmlns:p14="http://schemas.microsoft.com/office/powerpoint/2010/main" val="15957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371600"/>
          </a:xfrm>
        </p:spPr>
        <p:txBody>
          <a:bodyPr/>
          <a:lstStyle/>
          <a:p>
            <a:pPr algn="r"/>
            <a:r>
              <a:rPr lang="ar-IQ" b="1" dirty="0" smtClean="0"/>
              <a:t>التطور التاريخي للجودة</a:t>
            </a:r>
            <a:br>
              <a:rPr lang="ar-IQ" b="1" dirty="0" smtClean="0"/>
            </a:br>
            <a:r>
              <a:rPr lang="ar-IQ" b="1" dirty="0" smtClean="0"/>
              <a:t>- </a:t>
            </a:r>
            <a:r>
              <a:rPr lang="ar-IQ" sz="2800" b="1" dirty="0" smtClean="0">
                <a:solidFill>
                  <a:srgbClr val="00B050"/>
                </a:solidFill>
              </a:rPr>
              <a:t>حضارة وادي الرافدين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001000" cy="5410200"/>
          </a:xfrm>
        </p:spPr>
      </p:pic>
    </p:spTree>
    <p:extLst>
      <p:ext uri="{BB962C8B-B14F-4D97-AF65-F5344CB8AC3E}">
        <p14:creationId xmlns:p14="http://schemas.microsoft.com/office/powerpoint/2010/main" val="7697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0"/>
            <a:ext cx="5694218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5715000" cy="327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2743200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2" y="85828"/>
            <a:ext cx="2285256" cy="22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620000" cy="1143000"/>
          </a:xfrm>
        </p:spPr>
        <p:txBody>
          <a:bodyPr/>
          <a:lstStyle/>
          <a:p>
            <a:pPr algn="r"/>
            <a:r>
              <a:rPr lang="ar-IQ" sz="3600" dirty="0" smtClean="0">
                <a:solidFill>
                  <a:srgbClr val="00B050"/>
                </a:solidFill>
              </a:rPr>
              <a:t>- حضارة وادي النيل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2296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72791"/>
            <a:ext cx="8305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36"/>
            <a:ext cx="388620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44704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07526"/>
            <a:ext cx="8280399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620000" cy="1143000"/>
          </a:xfrm>
        </p:spPr>
        <p:txBody>
          <a:bodyPr/>
          <a:lstStyle/>
          <a:p>
            <a:pPr algn="r"/>
            <a:r>
              <a:rPr lang="ar-IQ" sz="4000" dirty="0" smtClean="0">
                <a:solidFill>
                  <a:srgbClr val="00B050"/>
                </a:solidFill>
              </a:rPr>
              <a:t>- الحضارة الاسلامية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010400" cy="2543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685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264</TotalTime>
  <Words>12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Adjacency</vt:lpstr>
      <vt:lpstr>مفهوم الجودة</vt:lpstr>
      <vt:lpstr>التطور التاريخي للجودة - حضارة وادي الرافدين</vt:lpstr>
      <vt:lpstr>عرض تقديمي في PowerPoint</vt:lpstr>
      <vt:lpstr>- حضارة وادي النيل </vt:lpstr>
      <vt:lpstr>عرض تقديمي في PowerPoint</vt:lpstr>
      <vt:lpstr>- الحضارة الاسلامية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الجودة والبيئة</dc:title>
  <dc:creator>Windows User</dc:creator>
  <cp:lastModifiedBy>DR.Ahmed Saker 2o1O</cp:lastModifiedBy>
  <cp:revision>36</cp:revision>
  <dcterms:created xsi:type="dcterms:W3CDTF">2016-11-09T18:07:01Z</dcterms:created>
  <dcterms:modified xsi:type="dcterms:W3CDTF">2019-09-25T06:54:02Z</dcterms:modified>
</cp:coreProperties>
</file>